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69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8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6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52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76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2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55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07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90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2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1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7BA25-E4AE-46FF-8908-4B45E60A71ED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35ABD-CCBF-40AA-8A0C-2ECA1FB5D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91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1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26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09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15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5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64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3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42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39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62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68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3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0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27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6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7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80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65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6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63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70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2020-06-03T07:47:31Z</dcterms:created>
  <dcterms:modified xsi:type="dcterms:W3CDTF">2020-06-03T07:53:31Z</dcterms:modified>
</cp:coreProperties>
</file>